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57" r:id="rId4"/>
    <p:sldId id="263" r:id="rId5"/>
    <p:sldId id="262" r:id="rId6"/>
    <p:sldId id="256" r:id="rId7"/>
    <p:sldId id="258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B0E76-B961-446F-89AC-CAA8384A41E5}" type="datetimeFigureOut">
              <a:rPr lang="en-GB" smtClean="0"/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45DF-FD37-445A-98CA-676B68F8A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963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B0E76-B961-446F-89AC-CAA8384A41E5}" type="datetimeFigureOut">
              <a:rPr lang="en-GB" smtClean="0"/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45DF-FD37-445A-98CA-676B68F8A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856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B0E76-B961-446F-89AC-CAA8384A41E5}" type="datetimeFigureOut">
              <a:rPr lang="en-GB" smtClean="0"/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45DF-FD37-445A-98CA-676B68F8A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133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B0E76-B961-446F-89AC-CAA8384A41E5}" type="datetimeFigureOut">
              <a:rPr lang="en-GB" smtClean="0"/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45DF-FD37-445A-98CA-676B68F8A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67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B0E76-B961-446F-89AC-CAA8384A41E5}" type="datetimeFigureOut">
              <a:rPr lang="en-GB" smtClean="0"/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45DF-FD37-445A-98CA-676B68F8A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078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B0E76-B961-446F-89AC-CAA8384A41E5}" type="datetimeFigureOut">
              <a:rPr lang="en-GB" smtClean="0"/>
              <a:t>23/02/2015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45DF-FD37-445A-98CA-676B68F8A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537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B0E76-B961-446F-89AC-CAA8384A41E5}" type="datetimeFigureOut">
              <a:rPr lang="en-GB" smtClean="0"/>
              <a:t>23/02/2015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45DF-FD37-445A-98CA-676B68F8A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257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B0E76-B961-446F-89AC-CAA8384A41E5}" type="datetimeFigureOut">
              <a:rPr lang="en-GB" smtClean="0"/>
              <a:t>23/02/2015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45DF-FD37-445A-98CA-676B68F8A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35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B0E76-B961-446F-89AC-CAA8384A41E5}" type="datetimeFigureOut">
              <a:rPr lang="en-GB" smtClean="0"/>
              <a:t>23/02/2015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45DF-FD37-445A-98CA-676B68F8A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072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B0E76-B961-446F-89AC-CAA8384A41E5}" type="datetimeFigureOut">
              <a:rPr lang="en-GB" smtClean="0"/>
              <a:t>23/02/2015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45DF-FD37-445A-98CA-676B68F8A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756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B0E76-B961-446F-89AC-CAA8384A41E5}" type="datetimeFigureOut">
              <a:rPr lang="en-GB" smtClean="0"/>
              <a:t>23/02/2015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45DF-FD37-445A-98CA-676B68F8A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314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B0E76-B961-446F-89AC-CAA8384A41E5}" type="datetimeFigureOut">
              <a:rPr lang="en-GB" smtClean="0"/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845DF-FD37-445A-98CA-676B68F8A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34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video.lefigaro.fr/figaro/video/air-france-le-pilote-change-de-direction-en-raison-d-un-quota-d-heures/4075834131001/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enervee.com/" TargetMode="External"/><Relationship Id="rId2" Type="http://schemas.openxmlformats.org/officeDocument/2006/relationships/hyperlink" Target="http://www.lefigaro.fr/conso/2014/12/31/05007-20141231ARTFIG00075-l-enervee-la-consommatrice-qui-titille-les-grandes-marques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witter.com/lenervee" TargetMode="External"/><Relationship Id="rId4" Type="http://schemas.openxmlformats.org/officeDocument/2006/relationships/hyperlink" Target="https://www.facebook.com/lenerve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youtube.com/watch?v=Oksz0PRHzJk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hyperlink" Target="https://www.youtube.com/watch?v=lwk_vbdw-1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275" y="-333375"/>
            <a:ext cx="7029450" cy="752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16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730" y="359803"/>
            <a:ext cx="8385392" cy="609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730" y="387526"/>
            <a:ext cx="8727404" cy="6283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99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524000"/>
            <a:ext cx="6096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03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264" y="695459"/>
            <a:ext cx="8564451" cy="562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79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Clip - </a:t>
            </a:r>
            <a:r>
              <a:rPr lang="en-GB" dirty="0" err="1" smtClean="0"/>
              <a:t>Pilote</a:t>
            </a:r>
            <a:r>
              <a:rPr lang="en-GB" dirty="0" smtClean="0"/>
              <a:t> Air-France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http://video.lefigaro.fr/figaro/video/air-france-le-pilote-change-de-direction-en-raison-d-un-quota-d-heures/4075834131001/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321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691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L’énervée</a:t>
            </a:r>
            <a:r>
              <a:rPr lang="en-GB" dirty="0" smtClean="0"/>
              <a:t> – </a:t>
            </a:r>
            <a:r>
              <a:rPr lang="fr-FR" b="1" dirty="0" smtClean="0"/>
              <a:t>une consommatrice </a:t>
            </a:r>
            <a:r>
              <a:rPr lang="fr-FR" b="1" dirty="0"/>
              <a:t>écrit aux services clients des marques pour se plaindre des petites imperfections de leurs produits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3512757"/>
            <a:ext cx="7886700" cy="4351338"/>
          </a:xfrm>
        </p:spPr>
        <p:txBody>
          <a:bodyPr/>
          <a:lstStyle/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www.lefigaro.fr/conso/2014/12/31/05007-20141231ARTFIG00075-l-enervee-la-consommatrice-qui-titille-les-grandes-marques.php</a:t>
            </a:r>
            <a:endParaRPr lang="en-GB" dirty="0" smtClean="0"/>
          </a:p>
          <a:p>
            <a:r>
              <a:rPr lang="en-GB" dirty="0">
                <a:hlinkClick r:id="rId3"/>
              </a:rPr>
              <a:t>http://lenervee.com</a:t>
            </a:r>
            <a:r>
              <a:rPr lang="en-GB" dirty="0" smtClean="0">
                <a:hlinkClick r:id="rId3"/>
              </a:rPr>
              <a:t>/</a:t>
            </a:r>
            <a:endParaRPr lang="en-GB" dirty="0" smtClean="0"/>
          </a:p>
          <a:p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www.facebook.com/lenervee</a:t>
            </a:r>
            <a:r>
              <a:rPr lang="en-GB" dirty="0" smtClean="0"/>
              <a:t> </a:t>
            </a:r>
          </a:p>
          <a:p>
            <a:r>
              <a:rPr lang="en-GB" dirty="0">
                <a:hlinkClick r:id="rId5"/>
              </a:rPr>
              <a:t>https://</a:t>
            </a:r>
            <a:r>
              <a:rPr lang="en-GB" dirty="0" smtClean="0">
                <a:hlinkClick r:id="rId5"/>
              </a:rPr>
              <a:t>twitter.com/lenervee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318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age result for fais pas c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7425" y="2614411"/>
            <a:ext cx="7225048" cy="4807942"/>
          </a:xfrm>
          <a:prstGeom prst="rect">
            <a:avLst/>
          </a:prstGeom>
        </p:spPr>
      </p:pic>
      <p:pic>
        <p:nvPicPr>
          <p:cNvPr id="6" name="Picture 5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7937"/>
            <a:ext cx="4618284" cy="23091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42456" y="798490"/>
            <a:ext cx="1700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Episode 1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207617" y="5102094"/>
            <a:ext cx="1700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Episode 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549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341</TotalTime>
  <Words>44</Words>
  <Application>Microsoft Office PowerPoint</Application>
  <PresentationFormat>On-screen Show (4:3)</PresentationFormat>
  <Paragraphs>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Clip - Pilote Air-France</vt:lpstr>
      <vt:lpstr>L’énervée – une consommatrice écrit aux services clients des marques pour se plaindre des petites imperfections de leurs produits</vt:lpstr>
      <vt:lpstr>PowerPoint Presentation</vt:lpstr>
    </vt:vector>
  </TitlesOfParts>
  <Company>Upper Wharfedale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Mrs Burns</dc:creator>
  <cp:lastModifiedBy>nightclass</cp:lastModifiedBy>
  <cp:revision>5</cp:revision>
  <dcterms:created xsi:type="dcterms:W3CDTF">2015-02-23T14:43:26Z</dcterms:created>
  <dcterms:modified xsi:type="dcterms:W3CDTF">2015-02-23T21:03:13Z</dcterms:modified>
</cp:coreProperties>
</file>